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4" r:id="rId4"/>
    <p:sldId id="292" r:id="rId5"/>
    <p:sldId id="275" r:id="rId6"/>
    <p:sldId id="276" r:id="rId7"/>
    <p:sldId id="278" r:id="rId8"/>
    <p:sldId id="281" r:id="rId9"/>
    <p:sldId id="277" r:id="rId10"/>
    <p:sldId id="279" r:id="rId11"/>
    <p:sldId id="282" r:id="rId12"/>
    <p:sldId id="284" r:id="rId13"/>
    <p:sldId id="285" r:id="rId14"/>
    <p:sldId id="286" r:id="rId15"/>
    <p:sldId id="287" r:id="rId16"/>
    <p:sldId id="295" r:id="rId17"/>
    <p:sldId id="296" r:id="rId18"/>
    <p:sldId id="28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696" y="-108"/>
      </p:cViewPr>
      <p:guideLst>
        <p:guide orient="horz" pos="2165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E3850-43A9-45FC-9C83-F981B4C555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78126F2-1D9C-4CB1-9856-AF216B6E797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s://obrazovaka.ru/session/cb1db6&#13;" TargetMode="External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s://vk.com/app51761567_406051760?ref=snippet_im#/answers/epv" TargetMode="External"/><Relationship Id="rId4" Type="http://schemas.openxmlformats.org/officeDocument/2006/relationships/hyperlink" Target="https://usld.ru/ru/challenges/1iwnD6JxW8L5e8CF9nmS" TargetMode="Externa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64205" y="398780"/>
            <a:ext cx="5862955" cy="408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480"/>
              </a:lnSpc>
            </a:pPr>
            <a:r>
              <a:rPr lang="ru-RU" altLang="en-US" sz="2155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«Бриентская СОШ» Кваркенского района</a:t>
            </a:r>
            <a:endParaRPr lang="ru-RU" altLang="en-US" sz="2155" spc="-43" dirty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2041" y="1814507"/>
            <a:ext cx="9748173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Голосовой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5400" b="1" spc="-43" dirty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мобильные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5400" b="1" spc="-43" dirty="0">
              <a:solidFill>
                <a:srgbClr val="1919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</a:t>
            </a:r>
            <a:r>
              <a:rPr lang="ru-RU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</a:t>
            </a:r>
            <a:r>
              <a:rPr lang="en-US" altLang="en-US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altLang="ru-RU" sz="5400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55" b="1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51562" y="5651109"/>
            <a:ext cx="8888095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55" spc="-43" dirty="0">
                <a:solidFill>
                  <a:srgbClr val="1919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Шакирова Закия Барыевна, учитель биологии и географии высшей категории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92705" y="-17145"/>
            <a:ext cx="7178040" cy="687514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 t="4398"/>
          <a:stretch>
            <a:fillRect/>
          </a:stretch>
        </p:blipFill>
        <p:spPr>
          <a:xfrm>
            <a:off x="0" y="0"/>
            <a:ext cx="3311525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 t="5056"/>
          <a:stretch>
            <a:fillRect/>
          </a:stretch>
        </p:blipFill>
        <p:spPr>
          <a:xfrm>
            <a:off x="8871585" y="0"/>
            <a:ext cx="3320415" cy="682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70885" y="-19685"/>
            <a:ext cx="5649595" cy="687705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 t="6074"/>
          <a:stretch>
            <a:fillRect/>
          </a:stretch>
        </p:blipFill>
        <p:spPr>
          <a:xfrm>
            <a:off x="0" y="0"/>
            <a:ext cx="3365500" cy="684720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 t="4685"/>
          <a:stretch>
            <a:fillRect/>
          </a:stretch>
        </p:blipFill>
        <p:spPr>
          <a:xfrm>
            <a:off x="8890000" y="0"/>
            <a:ext cx="3302000" cy="682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19780" y="0"/>
            <a:ext cx="6346190" cy="687133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"/>
            <a:ext cx="3353435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965" y="0"/>
            <a:ext cx="3353435" cy="68580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575" y="13335"/>
            <a:ext cx="32734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44950" y="0"/>
            <a:ext cx="5102225" cy="688340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53435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635" y="0"/>
            <a:ext cx="3353435" cy="68580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435" y="25400"/>
            <a:ext cx="3353435" cy="685800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8540" y="0"/>
            <a:ext cx="3375025" cy="68580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2525" y="0"/>
            <a:ext cx="3353435" cy="685800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6985" y="0"/>
            <a:ext cx="3332480" cy="6858000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7930" y="0"/>
            <a:ext cx="335343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72435" y="635"/>
            <a:ext cx="6955790" cy="686625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90"/>
            <a:ext cx="3315970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435" y="8890"/>
            <a:ext cx="3321685" cy="68580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6445" y="8890"/>
            <a:ext cx="3337560" cy="685800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2535" y="8890"/>
            <a:ext cx="333248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760" y="137160"/>
            <a:ext cx="6381115" cy="584200"/>
          </a:xfrm>
        </p:spPr>
        <p:txBody>
          <a:bodyPr>
            <a:normAutofit fontScale="90000"/>
          </a:bodyPr>
          <a:p>
            <a:r>
              <a:rPr lang="en-US" altLang="en-US"/>
              <a:t>Развитие</a:t>
            </a:r>
            <a:r>
              <a:rPr lang="en-US" altLang="ru-RU"/>
              <a:t> </a:t>
            </a:r>
            <a:r>
              <a:rPr lang="en-US" altLang="en-US"/>
              <a:t>жизни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Земле</a:t>
            </a:r>
            <a:r>
              <a:rPr lang="ru-RU" altLang="en-US"/>
              <a:t>. 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Изображение 5" descr="Тес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260" y="891540"/>
            <a:ext cx="5745480" cy="574548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149860" y="640397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ru-RU">
                <a:hlinkClick r:id="rId2" tooltip="" action="ppaction://hlinkfile"/>
              </a:rPr>
              <a:t>https://obrazovaka.ru/session/cb1db6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Объект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545" y="1184161"/>
            <a:ext cx="5084178" cy="354957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000" b="1" dirty="0">
                <a:latin typeface="Segoe Script" panose="030B0504020000000003" pitchFamily="66" charset="0"/>
              </a:rPr>
              <a:t>Спасибо за внимание! </a:t>
            </a:r>
            <a:endParaRPr lang="ru-RU" sz="4000" b="1" dirty="0">
              <a:latin typeface="Segoe Script" panose="030B0504020000000003" pitchFamily="66" charset="0"/>
            </a:endParaRPr>
          </a:p>
          <a:p>
            <a:pPr marL="45720" indent="0" algn="ctr">
              <a:buNone/>
            </a:pPr>
            <a:endParaRPr lang="ru-RU" sz="4000" b="1" dirty="0">
              <a:latin typeface="Segoe Script" panose="030B0504020000000003" pitchFamily="66" charset="0"/>
            </a:endParaRPr>
          </a:p>
          <a:p>
            <a:pPr marL="45720" indent="0" algn="ctr">
              <a:buNone/>
            </a:pPr>
            <a:r>
              <a:rPr lang="ru-RU" sz="4000" b="1" dirty="0">
                <a:latin typeface="Segoe Script" panose="030B0504020000000003" pitchFamily="66" charset="0"/>
              </a:rPr>
              <a:t>Желаю творческих успехов</a:t>
            </a:r>
            <a:r>
              <a:rPr lang="ru-RU" sz="4000" dirty="0">
                <a:latin typeface="Segoe Script" panose="030B0504020000000003" pitchFamily="66" charset="0"/>
              </a:rPr>
              <a:t>!</a:t>
            </a:r>
            <a:endParaRPr lang="ru-RU" sz="4000" dirty="0">
              <a:latin typeface="Segoe Script" panose="030B0504020000000003" pitchFamily="66" charset="0"/>
            </a:endParaRPr>
          </a:p>
        </p:txBody>
      </p:sp>
      <p:pic>
        <p:nvPicPr>
          <p:cNvPr id="5" name="Рисунок 4" descr="Изображение выглядит как текст, человек&#10;&#10;Автоматически созданное описание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9349"/>
          <a:stretch>
            <a:fillRect/>
          </a:stretch>
        </p:blipFill>
        <p:spPr>
          <a:xfrm>
            <a:off x="5831633" y="657900"/>
            <a:ext cx="5848183" cy="5542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Объект 4"/>
          <p:cNvPicPr>
            <a:picLocks noGrp="1" noChangeAspect="1"/>
          </p:cNvPicPr>
          <p:nvPr/>
        </p:nvPicPr>
        <p:blipFill rotWithShape="1">
          <a:blip r:embed="rId1"/>
          <a:srcRect l="31085" t="40547" r="26809" b="16018"/>
          <a:stretch>
            <a:fillRect/>
          </a:stretch>
        </p:blipFill>
        <p:spPr>
          <a:xfrm>
            <a:off x="184150" y="-1270"/>
            <a:ext cx="11815445" cy="6856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05" y="93345"/>
            <a:ext cx="10034270" cy="1280795"/>
          </a:xfrm>
        </p:spPr>
        <p:txBody>
          <a:bodyPr/>
          <a:p>
            <a:pPr algn="ctr"/>
            <a:r>
              <a:rPr lang="ru-RU" altLang="ru-RU"/>
              <a:t>Чем могут быть полезны мобильные устройства на уроках?</a:t>
            </a:r>
            <a:endParaRPr lang="ru-RU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31140" y="1374140"/>
            <a:ext cx="11882120" cy="3777615"/>
          </a:xfrm>
        </p:spPr>
        <p:txBody>
          <a:bodyPr/>
          <a:p>
            <a:pPr marL="0" indent="0">
              <a:buNone/>
            </a:pPr>
            <a:endParaRPr lang="ru-RU" altLang="en-US"/>
          </a:p>
        </p:txBody>
      </p:sp>
      <p:pic>
        <p:nvPicPr>
          <p:cNvPr id="5" name="Изображение 4" descr="Новая презентация 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170" y="1643380"/>
            <a:ext cx="4692015" cy="4692015"/>
          </a:xfrm>
          <a:prstGeom prst="rect">
            <a:avLst/>
          </a:prstGeom>
        </p:spPr>
      </p:pic>
      <p:pic>
        <p:nvPicPr>
          <p:cNvPr id="7" name="Изображение 6" descr="q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055" y="1804035"/>
            <a:ext cx="4370070" cy="43700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/>
          <p:nvPr/>
        </p:nvPicPr>
        <p:blipFill>
          <a:blip r:embed="rId1"/>
          <a:srcRect r="26578" b="28880"/>
          <a:stretch>
            <a:fillRect/>
          </a:stretch>
        </p:blipFill>
        <p:spPr>
          <a:xfrm>
            <a:off x="189865" y="0"/>
            <a:ext cx="5801360" cy="342582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3089275" y="1552575"/>
            <a:ext cx="6013450" cy="4060825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6170295" y="2787015"/>
            <a:ext cx="6021705" cy="4070985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89865" y="5249545"/>
            <a:ext cx="71310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ru-RU">
                <a:sym typeface="+mn-ea"/>
                <a:hlinkClick r:id="rId4" action="ppaction://hlinkfile"/>
              </a:rPr>
              <a:t>https://usld.ru/ru/challenges/1iwnD6JxW8L5e8CF9nmS</a:t>
            </a:r>
            <a:r>
              <a:rPr lang="ru-RU" altLang="en-US">
                <a:sym typeface="+mn-ea"/>
              </a:rPr>
              <a:t>                                                 </a:t>
            </a:r>
            <a:endParaRPr lang="en-US" altLang="ru-RU"/>
          </a:p>
          <a:p>
            <a:pPr marL="0" indent="0" algn="l">
              <a:buNone/>
            </a:pPr>
            <a:r>
              <a:rPr lang="ru-RU" altLang="en-US">
                <a:sym typeface="+mn-ea"/>
              </a:rPr>
              <a:t>                                                           </a:t>
            </a:r>
            <a:r>
              <a:rPr lang="en-US" altLang="ru-RU">
                <a:sym typeface="+mn-ea"/>
                <a:hlinkClick r:id="rId5" action="ppaction://hlinkfile"/>
              </a:rPr>
              <a:t>https://vk.com/app51761567_406051760?ref=snippet_im#/answers/epv</a:t>
            </a:r>
            <a:endParaRPr lang="en-US" altLang="ru-RU">
              <a:sym typeface="+mn-ea"/>
              <a:hlinkClick r:id="rId5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3" descr="5246738946971079489"/>
          <p:cNvPicPr>
            <a:picLocks noChangeAspect="1"/>
          </p:cNvPicPr>
          <p:nvPr/>
        </p:nvPicPr>
        <p:blipFill>
          <a:blip r:embed="rId1"/>
          <a:srcRect l="-382" t="11931" r="-11" b="11464"/>
          <a:stretch>
            <a:fillRect/>
          </a:stretch>
        </p:blipFill>
        <p:spPr>
          <a:xfrm>
            <a:off x="2434590" y="4445"/>
            <a:ext cx="7323455" cy="6854190"/>
          </a:xfrm>
          <a:prstGeom prst="rect">
            <a:avLst/>
          </a:prstGeom>
        </p:spPr>
      </p:pic>
      <p:pic>
        <p:nvPicPr>
          <p:cNvPr id="5" name="Изображение 4" descr="5246738946971079490"/>
          <p:cNvPicPr>
            <a:picLocks noChangeAspect="1"/>
          </p:cNvPicPr>
          <p:nvPr/>
        </p:nvPicPr>
        <p:blipFill>
          <a:blip r:embed="rId2"/>
          <a:srcRect t="5093"/>
          <a:stretch>
            <a:fillRect/>
          </a:stretch>
        </p:blipFill>
        <p:spPr>
          <a:xfrm>
            <a:off x="0" y="5080"/>
            <a:ext cx="3337560" cy="6862445"/>
          </a:xfrm>
          <a:prstGeom prst="rect">
            <a:avLst/>
          </a:prstGeom>
        </p:spPr>
      </p:pic>
      <p:pic>
        <p:nvPicPr>
          <p:cNvPr id="7" name="Изображение 6" descr="5246738946971079492"/>
          <p:cNvPicPr>
            <a:picLocks noChangeAspect="1"/>
          </p:cNvPicPr>
          <p:nvPr/>
        </p:nvPicPr>
        <p:blipFill>
          <a:blip r:embed="rId3"/>
          <a:srcRect t="4889"/>
          <a:stretch>
            <a:fillRect/>
          </a:stretch>
        </p:blipFill>
        <p:spPr>
          <a:xfrm>
            <a:off x="8865870" y="5080"/>
            <a:ext cx="3326130" cy="685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67000" y="0"/>
            <a:ext cx="6858635" cy="688530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 t="5167"/>
          <a:stretch>
            <a:fillRect/>
          </a:stretch>
        </p:blipFill>
        <p:spPr>
          <a:xfrm>
            <a:off x="0" y="0"/>
            <a:ext cx="3338195" cy="6858000"/>
          </a:xfrm>
          <a:prstGeom prst="rect">
            <a:avLst/>
          </a:prstGeom>
        </p:spPr>
      </p:pic>
      <p:pic>
        <p:nvPicPr>
          <p:cNvPr id="7" name="Замещающее содержимое 6"/>
          <p:cNvPicPr>
            <a:picLocks noChangeAspect="1"/>
          </p:cNvPicPr>
          <p:nvPr/>
        </p:nvPicPr>
        <p:blipFill>
          <a:blip r:embed="rId3"/>
          <a:srcRect t="4740"/>
          <a:stretch>
            <a:fillRect/>
          </a:stretch>
        </p:blipFill>
        <p:spPr>
          <a:xfrm>
            <a:off x="4608195" y="0"/>
            <a:ext cx="3321050" cy="685800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rcRect t="5565"/>
          <a:stretch>
            <a:fillRect/>
          </a:stretch>
        </p:blipFill>
        <p:spPr>
          <a:xfrm>
            <a:off x="8919210" y="0"/>
            <a:ext cx="3272790" cy="669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11195" y="-8255"/>
            <a:ext cx="6641465" cy="686625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 t="4769"/>
          <a:stretch>
            <a:fillRect/>
          </a:stretch>
        </p:blipFill>
        <p:spPr>
          <a:xfrm>
            <a:off x="8844280" y="0"/>
            <a:ext cx="3347720" cy="690562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 t="5019"/>
          <a:stretch>
            <a:fillRect/>
          </a:stretch>
        </p:blipFill>
        <p:spPr>
          <a:xfrm>
            <a:off x="0" y="0"/>
            <a:ext cx="3375025" cy="694372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rcRect t="4898"/>
          <a:stretch>
            <a:fillRect/>
          </a:stretch>
        </p:blipFill>
        <p:spPr>
          <a:xfrm>
            <a:off x="4512945" y="-8255"/>
            <a:ext cx="332867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10" name="Замещающее содержимое 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36520" y="0"/>
            <a:ext cx="6389370" cy="6864350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66110" cy="6858000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5890" y="0"/>
            <a:ext cx="31661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73705" y="0"/>
            <a:ext cx="6962775" cy="687705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66110" cy="685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5890" y="0"/>
            <a:ext cx="31661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557</Words>
  <Application>WPS Presentation</Application>
  <PresentationFormat>Произвольный</PresentationFormat>
  <Paragraphs>21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SimSun</vt:lpstr>
      <vt:lpstr>Wingdings</vt:lpstr>
      <vt:lpstr>Wingdings 3</vt:lpstr>
      <vt:lpstr>Arial</vt:lpstr>
      <vt:lpstr>Times New Roman</vt:lpstr>
      <vt:lpstr>Segoe Script</vt:lpstr>
      <vt:lpstr>Microsoft YaHei</vt:lpstr>
      <vt:lpstr>Arial Unicode MS</vt:lpstr>
      <vt:lpstr>Century Gothic</vt:lpstr>
      <vt:lpstr>Calibri</vt:lpstr>
      <vt:lpstr>Легкий дым</vt:lpstr>
      <vt:lpstr>PowerPoint 演示文稿</vt:lpstr>
      <vt:lpstr>PowerPoint 演示文稿</vt:lpstr>
      <vt:lpstr>Чем могут быть полезны мобильные устройства на уроках?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ПГПИ</dc:creator>
  <cp:lastModifiedBy>WPS_1737049436</cp:lastModifiedBy>
  <cp:revision>55</cp:revision>
  <dcterms:created xsi:type="dcterms:W3CDTF">2024-04-13T17:11:00Z</dcterms:created>
  <dcterms:modified xsi:type="dcterms:W3CDTF">2025-11-18T18:51:41Z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EC625BCB6C90422BA3C65F9A0D00A631_12</vt:lpwstr>
  </property>
  <property fmtid="{D5CDD505-2E9C-101B-9397-08002B2CF9AE}" pid="3" name="KSOProductBuildVer">
    <vt:lpwstr>1049-12.2.0.23155</vt:lpwstr>
  </property>
</Properties>
</file>